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22"/>
  </p:notesMasterIdLst>
  <p:handoutMasterIdLst>
    <p:handoutMasterId r:id="rId23"/>
  </p:handout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1" r:id="rId12"/>
    <p:sldId id="270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4DEB47-8356-4F33-9F81-92B47698AF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6A70EF-1FB9-43FE-A324-FF1185B460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DD8297-4F1A-4210-B270-68108DD10416}" type="datetimeFigureOut">
              <a:rPr lang="en-IN" smtClean="0"/>
              <a:t>25-02-2021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69D79-2498-4A7D-8E1F-ED4CD7D65F3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5316AB-D728-4013-BAD5-95FC6BC58D3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19B6BA-912C-40BF-A971-36DD38C975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7622585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3D2C2-5257-4DD3-B3F1-7D1030F2A300}" type="datetimeFigureOut">
              <a:rPr lang="en-IN" smtClean="0"/>
              <a:t>25-02-2021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224C9D-9E3B-4984-8A11-54F39D825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498918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D8F67-C1D5-4BE7-9891-133E1DB8D2E2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EEA58-C034-4581-9840-D79C711C0288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6D8B-806E-4E85-83FF-04ED51D65947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21846-9A84-40E0-B496-29DE77C7A153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29365-9975-435E-A6C5-5FF87071FD56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C486-C88C-4F6E-A25E-786AFA9B8FE8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25A6-36E4-4D66-A4E6-765C35CEFA28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08F02-3F6B-4170-A0EE-206E901E6537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0DE1-491B-4735-8753-7726249C40BD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6949F8E5-F75F-4E7C-A1D8-B50C4BFBEE32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5FE51C1-9554-4F88-8BF4-8F7E965F957B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1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1FC2DFFC-871E-4F64-B63C-4D61C2110F58}" type="datetime1">
              <a:rPr lang="en-US" smtClean="0"/>
              <a:t>2/25/2021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793278-3E38-471E-BDDA-16F39C24F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803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7" y="286603"/>
            <a:ext cx="10842173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15F2B8-A790-4872-A323-5C76F4CB5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141" y="2133600"/>
            <a:ext cx="10842173" cy="4151757"/>
          </a:xfrm>
        </p:spPr>
      </p:pic>
    </p:spTree>
    <p:extLst>
      <p:ext uri="{BB962C8B-B14F-4D97-AF65-F5344CB8AC3E}">
        <p14:creationId xmlns:p14="http://schemas.microsoft.com/office/powerpoint/2010/main" val="2272465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4" y="286603"/>
            <a:ext cx="10836366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939ACA-AAEE-4770-ADB2-EE31CBA30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3" y="2002971"/>
            <a:ext cx="10836365" cy="4238171"/>
          </a:xfrm>
        </p:spPr>
      </p:pic>
    </p:spTree>
    <p:extLst>
      <p:ext uri="{BB962C8B-B14F-4D97-AF65-F5344CB8AC3E}">
        <p14:creationId xmlns:p14="http://schemas.microsoft.com/office/powerpoint/2010/main" val="56720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4" y="286603"/>
            <a:ext cx="10836366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C3DC06E-0DB6-4FF4-8F44-A32823673E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86" y="1988457"/>
            <a:ext cx="10662193" cy="4223657"/>
          </a:xfrm>
        </p:spPr>
      </p:pic>
    </p:spTree>
    <p:extLst>
      <p:ext uri="{BB962C8B-B14F-4D97-AF65-F5344CB8AC3E}">
        <p14:creationId xmlns:p14="http://schemas.microsoft.com/office/powerpoint/2010/main" val="2634699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4" y="286603"/>
            <a:ext cx="10836366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9C1F02A-023F-476E-9260-7764947665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313" y="2108199"/>
            <a:ext cx="10836365" cy="4161971"/>
          </a:xfrm>
        </p:spPr>
      </p:pic>
    </p:spTree>
    <p:extLst>
      <p:ext uri="{BB962C8B-B14F-4D97-AF65-F5344CB8AC3E}">
        <p14:creationId xmlns:p14="http://schemas.microsoft.com/office/powerpoint/2010/main" val="81720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4" y="286603"/>
            <a:ext cx="10836366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FC9C4D-6CAD-4BAF-ABD1-1A8250153E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313" y="2108200"/>
            <a:ext cx="10836365" cy="4103914"/>
          </a:xfrm>
        </p:spPr>
      </p:pic>
    </p:spTree>
    <p:extLst>
      <p:ext uri="{BB962C8B-B14F-4D97-AF65-F5344CB8AC3E}">
        <p14:creationId xmlns:p14="http://schemas.microsoft.com/office/powerpoint/2010/main" val="272194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4" y="286603"/>
            <a:ext cx="10836366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764E48C-5BA4-42D4-8FEB-86E37C9A2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943" y="2108199"/>
            <a:ext cx="10705738" cy="4220030"/>
          </a:xfrm>
        </p:spPr>
      </p:pic>
    </p:spTree>
    <p:extLst>
      <p:ext uri="{BB962C8B-B14F-4D97-AF65-F5344CB8AC3E}">
        <p14:creationId xmlns:p14="http://schemas.microsoft.com/office/powerpoint/2010/main" val="392057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4" y="286603"/>
            <a:ext cx="10836366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690A793-3AE9-48C5-8344-B3DD91153A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314" y="2108199"/>
            <a:ext cx="10836366" cy="4205515"/>
          </a:xfrm>
        </p:spPr>
      </p:pic>
    </p:spTree>
    <p:extLst>
      <p:ext uri="{BB962C8B-B14F-4D97-AF65-F5344CB8AC3E}">
        <p14:creationId xmlns:p14="http://schemas.microsoft.com/office/powerpoint/2010/main" val="3819556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4" y="286603"/>
            <a:ext cx="10836366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15A86A3-B3B7-4CBE-BE2E-CE754D3366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313" y="2108200"/>
            <a:ext cx="10836365" cy="4089400"/>
          </a:xfrm>
        </p:spPr>
      </p:pic>
    </p:spTree>
    <p:extLst>
      <p:ext uri="{BB962C8B-B14F-4D97-AF65-F5344CB8AC3E}">
        <p14:creationId xmlns:p14="http://schemas.microsoft.com/office/powerpoint/2010/main" val="271761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4" y="286603"/>
            <a:ext cx="10836366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868387A-2A0D-495D-A2E0-689305339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314" y="2108200"/>
            <a:ext cx="10836365" cy="4191000"/>
          </a:xfrm>
        </p:spPr>
      </p:pic>
    </p:spTree>
    <p:extLst>
      <p:ext uri="{BB962C8B-B14F-4D97-AF65-F5344CB8AC3E}">
        <p14:creationId xmlns:p14="http://schemas.microsoft.com/office/powerpoint/2010/main" val="237854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08060-F138-485C-9CAF-5E43BC9E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4" y="286603"/>
            <a:ext cx="10836366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OEM’S AND DISTRIBUTORS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B8D89DD-4D8D-4760-B8D7-342C04C7BC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314" y="2108200"/>
            <a:ext cx="10836366" cy="4176486"/>
          </a:xfrm>
        </p:spPr>
      </p:pic>
    </p:spTree>
    <p:extLst>
      <p:ext uri="{BB962C8B-B14F-4D97-AF65-F5344CB8AC3E}">
        <p14:creationId xmlns:p14="http://schemas.microsoft.com/office/powerpoint/2010/main" val="77773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FD8B8-39B1-410A-BDBE-7E77FECF0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4" y="286603"/>
            <a:ext cx="10633166" cy="1450757"/>
          </a:xfrm>
        </p:spPr>
        <p:txBody>
          <a:bodyPr/>
          <a:lstStyle/>
          <a:p>
            <a:r>
              <a:rPr lang="en-IN" b="1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F20C5-C1BE-4D06-B642-C9B14C6FA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4" y="2479965"/>
            <a:ext cx="10633166" cy="2640676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 </a:t>
            </a:r>
          </a:p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A global leader in digital automotive solutions, driven by passion for automotive. Also known as A PARTNER WITH A DIFFERENCE in the automotive world!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169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D9E4939-00A4-49A9-82E3-19599C504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975428"/>
            <a:ext cx="10058400" cy="1393371"/>
          </a:xfrm>
        </p:spPr>
        <p:txBody>
          <a:bodyPr/>
          <a:lstStyle/>
          <a:p>
            <a:pPr algn="ctr"/>
            <a:r>
              <a:rPr lang="en-IN" dirty="0">
                <a:latin typeface="Segoe UI Black" panose="020B0A02040204020203" pitchFamily="34" charset="0"/>
                <a:ea typeface="Segoe UI Black" panose="020B0A02040204020203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4207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D21FC-7539-4A15-B2A1-7802B1FDB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855" y="1"/>
            <a:ext cx="10379825" cy="2108200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r>
              <a:rPr lang="en-US" b="1" dirty="0"/>
              <a:t>HOW DO WE CREATE A DIFFERENCE	?</a:t>
            </a:r>
            <a:br>
              <a:rPr lang="en-US" b="1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3E47-9B71-4587-861B-7F61308F2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855" y="2525485"/>
            <a:ext cx="10379825" cy="3196441"/>
          </a:xfrm>
        </p:spPr>
        <p:txBody>
          <a:bodyPr>
            <a:normAutofit/>
          </a:bodyPr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IN" dirty="0"/>
              <a:t> </a:t>
            </a:r>
            <a:r>
              <a:rPr lang="en-US" sz="2000" dirty="0">
                <a:latin typeface="Arial Rounded MT Bold" panose="020F0704030504030204" pitchFamily="34" charset="0"/>
              </a:rPr>
              <a:t>23 Years of serving the Automotive Ecosystem.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Arial Rounded MT Bold" panose="020F0704030504030204" pitchFamily="34" charset="0"/>
              </a:rPr>
              <a:t> Working with some of the biggest Automotive companies.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IN" sz="2000" dirty="0">
                <a:latin typeface="Arial Rounded MT Bold" panose="020F0704030504030204" pitchFamily="34" charset="0"/>
              </a:rPr>
              <a:t> </a:t>
            </a:r>
            <a:r>
              <a:rPr lang="en-US" sz="2000" dirty="0">
                <a:latin typeface="Arial Rounded MT Bold" panose="020F0704030504030204" pitchFamily="34" charset="0"/>
              </a:rPr>
              <a:t>Ensuring sustainable growth and smarter Ecosystems.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Arial Rounded MT Bold" panose="020F0704030504030204" pitchFamily="34" charset="0"/>
              </a:rPr>
              <a:t> Delivering unparalleled end customer experience.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Arial Rounded MT Bold" panose="020F0704030504030204" pitchFamily="34" charset="0"/>
              </a:rPr>
              <a:t> Automotive Industry Experts offering business consulting through Thought Leadership.</a:t>
            </a:r>
            <a:endParaRPr lang="en-IN" sz="20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823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utoFacets Introduction">
            <a:hlinkClick r:id="" action="ppaction://media"/>
            <a:extLst>
              <a:ext uri="{FF2B5EF4-FFF2-40B4-BE49-F238E27FC236}">
                <a16:creationId xmlns:a16="http://schemas.microsoft.com/office/drawing/2014/main" id="{E5A08B55-D91C-446B-9BC8-D0B73D98E4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57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4B3E6-F624-4092-BEA8-65DA7D7DB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086" y="547861"/>
            <a:ext cx="10560594" cy="1106768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WHY US?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0FDAA4B-626B-40C5-9B28-AB0C66800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086" y="2046515"/>
            <a:ext cx="10900228" cy="3962400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1" dirty="0"/>
              <a:t> </a:t>
            </a:r>
            <a:r>
              <a:rPr lang="en-US" b="1" dirty="0">
                <a:latin typeface="Arial Rounded MT Bold" panose="020F0704030504030204" pitchFamily="34" charset="0"/>
              </a:rPr>
              <a:t>Winning Team: </a:t>
            </a:r>
            <a:r>
              <a:rPr lang="en-US" dirty="0">
                <a:latin typeface="Arial Rounded MT Bold" panose="020F0704030504030204" pitchFamily="34" charset="0"/>
              </a:rPr>
              <a:t>Automotive experts, consultants, engineers &amp; market intelligence    specialists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b="1" dirty="0">
                <a:latin typeface="Arial Rounded MT Bold" panose="020F0704030504030204" pitchFamily="34" charset="0"/>
              </a:rPr>
              <a:t>DNA</a:t>
            </a:r>
            <a:r>
              <a:rPr lang="en-IN" dirty="0">
                <a:latin typeface="Arial Rounded MT Bold" panose="020F0704030504030204" pitchFamily="34" charset="0"/>
              </a:rPr>
              <a:t> :Providing disruptive technological solutions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b="1" dirty="0">
                <a:latin typeface="Arial Rounded MT Bold" panose="020F0704030504030204" pitchFamily="34" charset="0"/>
              </a:rPr>
              <a:t> </a:t>
            </a:r>
            <a:r>
              <a:rPr lang="en-US" b="1" dirty="0">
                <a:latin typeface="Arial Rounded MT Bold" panose="020F0704030504030204" pitchFamily="34" charset="0"/>
              </a:rPr>
              <a:t>Leading with the Latest: </a:t>
            </a:r>
            <a:r>
              <a:rPr lang="en-US" dirty="0">
                <a:latin typeface="Arial Rounded MT Bold" panose="020F0704030504030204" pitchFamily="34" charset="0"/>
              </a:rPr>
              <a:t>Adapting to the latest tech faster than anyone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Arial Rounded MT Bold" panose="020F0704030504030204" pitchFamily="34" charset="0"/>
              </a:rPr>
              <a:t> </a:t>
            </a:r>
            <a:r>
              <a:rPr lang="en-US" b="1" dirty="0">
                <a:latin typeface="Arial Rounded MT Bold" panose="020F0704030504030204" pitchFamily="34" charset="0"/>
              </a:rPr>
              <a:t>Multidisciplinary IT services</a:t>
            </a:r>
            <a:r>
              <a:rPr lang="en-US" dirty="0">
                <a:latin typeface="Arial Rounded MT Bold" panose="020F0704030504030204" pitchFamily="34" charset="0"/>
              </a:rPr>
              <a:t>:  Entire customer journey covered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latin typeface="Arial Rounded MT Bold" panose="020F0704030504030204" pitchFamily="34" charset="0"/>
              </a:rPr>
              <a:t> Experience That Counts</a:t>
            </a:r>
            <a:r>
              <a:rPr lang="en-US" dirty="0">
                <a:latin typeface="Arial Rounded MT Bold" panose="020F0704030504030204" pitchFamily="34" charset="0"/>
              </a:rPr>
              <a:t>: More than 4000+ man-years of total experience.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latin typeface="Arial Rounded MT Bold" panose="020F0704030504030204" pitchFamily="34" charset="0"/>
              </a:rPr>
              <a:t>Holistic Approach</a:t>
            </a:r>
            <a:r>
              <a:rPr lang="en-US" dirty="0">
                <a:latin typeface="Arial Rounded MT Bold" panose="020F0704030504030204" pitchFamily="34" charset="0"/>
              </a:rPr>
              <a:t>: 360 Degree view of the entire automotive ecosystem.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latin typeface="Arial Rounded MT Bold" panose="020F0704030504030204" pitchFamily="34" charset="0"/>
              </a:rPr>
              <a:t> </a:t>
            </a:r>
            <a:r>
              <a:rPr lang="en-US" b="1" dirty="0">
                <a:latin typeface="Arial Rounded MT Bold" panose="020F0704030504030204" pitchFamily="34" charset="0"/>
              </a:rPr>
              <a:t>Everything covered </a:t>
            </a:r>
            <a:r>
              <a:rPr lang="en-US" dirty="0">
                <a:latin typeface="Arial Rounded MT Bold" panose="020F0704030504030204" pitchFamily="34" charset="0"/>
              </a:rPr>
              <a:t>: Unmatched combination of solutions, expertise and knowledge.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2CBE2516-B08A-430C-927E-23566AD474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3858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BEC7A85-433B-460D-9149-44CD04D3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86" y="286603"/>
            <a:ext cx="10865394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Segments We Serve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E30EA22-EECC-4117-A349-C2909716CD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286" y="2108199"/>
            <a:ext cx="10865394" cy="4060371"/>
          </a:xfrm>
        </p:spPr>
      </p:pic>
    </p:spTree>
    <p:extLst>
      <p:ext uri="{BB962C8B-B14F-4D97-AF65-F5344CB8AC3E}">
        <p14:creationId xmlns:p14="http://schemas.microsoft.com/office/powerpoint/2010/main" val="2295640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BEC7A85-433B-460D-9149-44CD04D3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86" y="286603"/>
            <a:ext cx="10865394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Segments We Serve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C67073-4140-4C2D-820F-583034F715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286" y="2108200"/>
            <a:ext cx="10865394" cy="4074886"/>
          </a:xfrm>
        </p:spPr>
      </p:pic>
    </p:spTree>
    <p:extLst>
      <p:ext uri="{BB962C8B-B14F-4D97-AF65-F5344CB8AC3E}">
        <p14:creationId xmlns:p14="http://schemas.microsoft.com/office/powerpoint/2010/main" val="570503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BEC7A85-433B-460D-9149-44CD04D3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86" y="286603"/>
            <a:ext cx="10865394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Segments We Serve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2903DA-9462-426F-84DE-7693401875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69" y="2191658"/>
            <a:ext cx="10865394" cy="3817256"/>
          </a:xfrm>
        </p:spPr>
      </p:pic>
    </p:spTree>
    <p:extLst>
      <p:ext uri="{BB962C8B-B14F-4D97-AF65-F5344CB8AC3E}">
        <p14:creationId xmlns:p14="http://schemas.microsoft.com/office/powerpoint/2010/main" val="162907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BD01883-0A64-4CAF-BCB3-B87D1DF84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86" y="286603"/>
            <a:ext cx="10865394" cy="1450757"/>
          </a:xfrm>
        </p:spPr>
        <p:txBody>
          <a:bodyPr/>
          <a:lstStyle/>
          <a:p>
            <a:r>
              <a:rPr lang="en-IN" i="1" dirty="0">
                <a:latin typeface="Segoe UI Black" panose="020B0A02040204020203" pitchFamily="34" charset="0"/>
                <a:ea typeface="Segoe UI Black" panose="020B0A02040204020203" pitchFamily="34" charset="0"/>
              </a:rPr>
              <a:t>AUOTMOTIVE RETAIL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22D08A5-C2A7-479F-8525-D3A91A245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960914"/>
            <a:ext cx="7393577" cy="2641599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IN" dirty="0">
                <a:latin typeface="Arial Rounded MT Bold" panose="020F0704030504030204" pitchFamily="34" charset="0"/>
              </a:rPr>
              <a:t> OEM’S AND DISTRIBUTORS</a:t>
            </a:r>
          </a:p>
          <a:p>
            <a:pPr marL="0" indent="0">
              <a:buClrTx/>
              <a:buNone/>
            </a:pPr>
            <a:endParaRPr lang="en-IN" dirty="0">
              <a:latin typeface="Arial Rounded MT Bold" panose="020F0704030504030204" pitchFamily="34" charset="0"/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IN" dirty="0">
                <a:latin typeface="Arial Rounded MT Bold" panose="020F0704030504030204" pitchFamily="34" charset="0"/>
              </a:rPr>
              <a:t> DEALERS AND IMPORTERS</a:t>
            </a:r>
          </a:p>
          <a:p>
            <a:pPr marL="0" indent="0">
              <a:buClrTx/>
              <a:buNone/>
            </a:pPr>
            <a:endParaRPr lang="en-IN" dirty="0">
              <a:latin typeface="Arial Rounded MT Bold" panose="020F0704030504030204" pitchFamily="34" charset="0"/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IN" dirty="0">
                <a:latin typeface="Arial Rounded MT Bold" panose="020F0704030504030204" pitchFamily="34" charset="0"/>
              </a:rPr>
              <a:t> REMARKETING</a:t>
            </a:r>
          </a:p>
          <a:p>
            <a:pPr marL="0" indent="0">
              <a:buClrTx/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1731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{B57C6EAA-365D-40DE-855B-2A0A8C809A59}tf56160789_win32</Template>
  <TotalTime>112</TotalTime>
  <Words>240</Words>
  <Application>Microsoft Office PowerPoint</Application>
  <PresentationFormat>Widescreen</PresentationFormat>
  <Paragraphs>38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Arial Rounded MT Bold</vt:lpstr>
      <vt:lpstr>Bookman Old Style</vt:lpstr>
      <vt:lpstr>Calibri</vt:lpstr>
      <vt:lpstr>Franklin Gothic Book</vt:lpstr>
      <vt:lpstr>Segoe UI Black</vt:lpstr>
      <vt:lpstr>Wingdings</vt:lpstr>
      <vt:lpstr>1_RetrospectVTI</vt:lpstr>
      <vt:lpstr>PowerPoint Presentation</vt:lpstr>
      <vt:lpstr>WHO ARE WE?</vt:lpstr>
      <vt:lpstr>               HOW DO WE CREATE A DIFFERENCE ? </vt:lpstr>
      <vt:lpstr>PowerPoint Presentation</vt:lpstr>
      <vt:lpstr>WHY US?</vt:lpstr>
      <vt:lpstr>Segments We Serve</vt:lpstr>
      <vt:lpstr>Segments We Serve</vt:lpstr>
      <vt:lpstr>Segments We Serve</vt:lpstr>
      <vt:lpstr>AUOTMOTIVE RETAIL</vt:lpstr>
      <vt:lpstr>OEM’S AND DISTRIBUTORS</vt:lpstr>
      <vt:lpstr>OEM’S AND DISTRIBUTORS</vt:lpstr>
      <vt:lpstr>OEM’S AND DISTRIBUTORS</vt:lpstr>
      <vt:lpstr>OEM’S AND DISTRIBUTORS</vt:lpstr>
      <vt:lpstr>OEM’S AND DISTRIBUTORS</vt:lpstr>
      <vt:lpstr>OEM’S AND DISTRIBUTORS</vt:lpstr>
      <vt:lpstr>OEM’S AND DISTRIBUTORS</vt:lpstr>
      <vt:lpstr>OEM’S AND DISTRIBUTORS</vt:lpstr>
      <vt:lpstr>OEM’S AND DISTRIBUTORS</vt:lpstr>
      <vt:lpstr>OEM’S AND DISTRIBUTORS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Lunker</dc:creator>
  <cp:lastModifiedBy>Shubham Lunker</cp:lastModifiedBy>
  <cp:revision>12</cp:revision>
  <dcterms:created xsi:type="dcterms:W3CDTF">2021-02-25T11:51:09Z</dcterms:created>
  <dcterms:modified xsi:type="dcterms:W3CDTF">2021-02-25T13:43:27Z</dcterms:modified>
</cp:coreProperties>
</file>

<file path=docProps/thumbnail.jpeg>
</file>